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2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80" y="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AAC37-B552-4F11-AC29-B21A7CFDF55A}" type="datetimeFigureOut">
              <a:rPr lang="en-US" smtClean="0"/>
              <a:t>2/14/2019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6236D-AF59-436D-88DC-2CB36A83F6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565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AAC37-B552-4F11-AC29-B21A7CFDF55A}" type="datetimeFigureOut">
              <a:rPr lang="en-US" smtClean="0"/>
              <a:t>2/14/2019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6236D-AF59-436D-88DC-2CB36A83F6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88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AAC37-B552-4F11-AC29-B21A7CFDF55A}" type="datetimeFigureOut">
              <a:rPr lang="en-US" smtClean="0"/>
              <a:t>2/14/2019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6236D-AF59-436D-88DC-2CB36A83F6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523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AAC37-B552-4F11-AC29-B21A7CFDF55A}" type="datetimeFigureOut">
              <a:rPr lang="en-US" smtClean="0"/>
              <a:t>2/14/2019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6236D-AF59-436D-88DC-2CB36A83F6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177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AAC37-B552-4F11-AC29-B21A7CFDF55A}" type="datetimeFigureOut">
              <a:rPr lang="en-US" smtClean="0"/>
              <a:t>2/14/2019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6236D-AF59-436D-88DC-2CB36A83F6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295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AAC37-B552-4F11-AC29-B21A7CFDF55A}" type="datetimeFigureOut">
              <a:rPr lang="en-US" smtClean="0"/>
              <a:t>2/14/2019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6236D-AF59-436D-88DC-2CB36A83F6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300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AAC37-B552-4F11-AC29-B21A7CFDF55A}" type="datetimeFigureOut">
              <a:rPr lang="en-US" smtClean="0"/>
              <a:t>2/14/2019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6236D-AF59-436D-88DC-2CB36A83F6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288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AAC37-B552-4F11-AC29-B21A7CFDF55A}" type="datetimeFigureOut">
              <a:rPr lang="en-US" smtClean="0"/>
              <a:t>2/14/2019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6236D-AF59-436D-88DC-2CB36A83F6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392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AAC37-B552-4F11-AC29-B21A7CFDF55A}" type="datetimeFigureOut">
              <a:rPr lang="en-US" smtClean="0"/>
              <a:t>2/14/2019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6236D-AF59-436D-88DC-2CB36A83F6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260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AAC37-B552-4F11-AC29-B21A7CFDF55A}" type="datetimeFigureOut">
              <a:rPr lang="en-US" smtClean="0"/>
              <a:t>2/14/2019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6236D-AF59-436D-88DC-2CB36A83F6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617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AAC37-B552-4F11-AC29-B21A7CFDF55A}" type="datetimeFigureOut">
              <a:rPr lang="en-US" smtClean="0"/>
              <a:t>2/14/2019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6236D-AF59-436D-88DC-2CB36A83F6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998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AAAC37-B552-4F11-AC29-B21A7CFDF55A}" type="datetimeFigureOut">
              <a:rPr lang="en-US" smtClean="0"/>
              <a:t>2/14/2019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A6236D-AF59-436D-88DC-2CB36A83F6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622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501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0012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6348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6071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3317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0718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5486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4664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5092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2671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268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78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769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25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351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12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576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678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</TotalTime>
  <Words>0</Words>
  <Application>Microsoft Office PowerPoint</Application>
  <PresentationFormat>On-screen Show (4:3)</PresentationFormat>
  <Paragraphs>0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</dc:creator>
  <cp:lastModifiedBy>Jess</cp:lastModifiedBy>
  <cp:revision>5</cp:revision>
  <dcterms:created xsi:type="dcterms:W3CDTF">2019-02-14T17:40:15Z</dcterms:created>
  <dcterms:modified xsi:type="dcterms:W3CDTF">2019-02-14T18:11:55Z</dcterms:modified>
</cp:coreProperties>
</file>